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5" cy="5143683"/>
  <p:notesSz cx="5143683" cy="9144005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6" Target="slides/slide4.xml" Type="http://schemas.openxmlformats.org/officeDocument/2006/relationships/slide"/>
  <Relationship Id="rId1" Target="theme/theme1.xml" Type="http://schemas.openxmlformats.org/officeDocument/2006/relationships/theme"/>
  <Relationship Id="rId10" Target="tableStyles.xml" Type="http://schemas.openxmlformats.org/officeDocument/2006/relationships/tableStyles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  <Relationship Id="rId8" Target="slides/slide6.xml" Type="http://schemas.openxmlformats.org/officeDocument/2006/relationships/slide"/>
  <Relationship Id="rId4" Target="slides/slide2.xml" Type="http://schemas.openxmlformats.org/officeDocument/2006/relationships/slide"/>
  <Relationship Id="rId9" Target="slides/slide7.xml" Type="http://schemas.openxmlformats.org/officeDocument/2006/relationships/slide"/>
  <Relationship Id="rId7" Target="slides/slide5.xml" Type="http://schemas.openxmlformats.org/officeDocument/2006/relationships/slide"/>
  <Relationship Id="rId5" Target="slides/slide3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10" name="GroupShape 1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1" name="Shape 11"/>
          <p:cNvSpPr txBox="true"/>
          <p:nvPr isPhoto="false">
            <p:ph idx="0" type="title"/>
          </p:nvPr>
        </p:nvSpPr>
        <p:spPr>
          <a:xfrm flipH="false" flipV="false" rot="0">
            <a:off x="1143000" y="841801"/>
            <a:ext cx="6858004" cy="3458823"/>
          </a:xfrm>
          <a:prstGeom prst="rect">
            <a:avLst/>
          </a:prstGeom>
        </p:spPr>
        <p:txBody>
          <a:bodyPr bIns="45000" lIns="90000" rIns="90000" tIns="45000">
            <a:noAutofit/>
          </a:bodyPr>
          <a:lstStyle>
            <a:defPPr/>
            <a:lvl1pPr algn="ctr" indent="0" lvl="0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1pPr>
            <a:lvl2pPr algn="ctr" indent="0" lvl="1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2pPr>
            <a:lvl3pPr algn="ctr" indent="0" lvl="2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3pPr>
            <a:lvl4pPr algn="ctr" indent="0" lvl="3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4pPr>
            <a:lvl5pPr algn="ctr" indent="0" lvl="4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5pPr>
            <a:lvl6pPr algn="ctr" indent="0" lvl="5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6pPr>
            <a:lvl7pPr algn="ctr" indent="0" lvl="6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7pPr>
            <a:lvl8pPr algn="ctr" indent="0" lvl="7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8pPr>
            <a:lvl9pPr algn="ctr" indent="0" lvl="8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9pPr>
          </a:lstStyle>
          <a:p/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4" name="GroupShape 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" name="Shape 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 bIns="45000" lIns="90000" rIns="90000" t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/>
        </p:txBody>
      </p:sp>
      <p:sp>
        <p:nvSpPr>
          <p:cNvPr hidden="false" id="6" name="Shape 6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bIns="45000" lIns="90000" rIns="90000" t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/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12" name="GroupShape 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" name="Shape 13"/>
          <p:cNvSpPr txBox="true"/>
          <p:nvPr isPhoto="false">
            <p:ph idx="0" type="title"/>
          </p:nvPr>
        </p:nvSpPr>
        <p:spPr>
          <a:xfrm flipH="false" flipV="false" rot="0">
            <a:off x="1143000" y="841802"/>
            <a:ext cx="6858004" cy="1790764"/>
          </a:xfrm>
          <a:prstGeom prst="rect">
            <a:avLst/>
          </a:prstGeom>
        </p:spPr>
        <p:txBody>
          <a:bodyPr anchor="b" bIns="45000" lIns="90000" rIns="90000" tIns="45000">
            <a:noAutofit/>
          </a:bodyPr>
          <a:lstStyle>
            <a:defPPr/>
            <a:lvl1pPr algn="ctr" indent="0" lvl="0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1pPr>
            <a:lvl2pPr algn="ctr" indent="0" lvl="1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2pPr>
            <a:lvl3pPr algn="ctr" indent="0" lvl="2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3pPr>
            <a:lvl4pPr algn="ctr" indent="0" lvl="3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4pPr>
            <a:lvl5pPr algn="ctr" indent="0" lvl="4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5pPr>
            <a:lvl6pPr algn="ctr" indent="0" lvl="5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6pPr>
            <a:lvl7pPr algn="ctr" indent="0" lvl="6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7pPr>
            <a:lvl8pPr algn="ctr" indent="0" lvl="7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8pPr>
            <a:lvl9pPr algn="ctr" indent="0" lvl="8"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9pPr>
          </a:lstStyle>
          <a:p/>
        </p:txBody>
      </p:sp>
      <p:sp>
        <p:nvSpPr>
          <p:cNvPr hidden="false" id="14" name="Shape 14"/>
          <p:cNvSpPr txBox="true"/>
          <p:nvPr isPhoto="false">
            <p:ph idx="2" type="subTitle"/>
          </p:nvPr>
        </p:nvSpPr>
        <p:spPr>
          <a:xfrm flipH="false" flipV="false" rot="0">
            <a:off x="1143000" y="2701624"/>
            <a:ext cx="6858004" cy="1241865"/>
          </a:xfrm>
          <a:prstGeom prst="rect">
            <a:avLst/>
          </a:prstGeom>
        </p:spPr>
        <p:txBody>
          <a:bodyPr anchor="t" bIns="45000" lIns="90000" rIns="90000" tIns="45000">
            <a:noAutofit/>
          </a:bodyPr>
          <a:lstStyle>
            <a:defPPr/>
            <a:lvl1pPr algn="ctr" indent="0" lvl="0" marL="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1pPr>
            <a:lvl2pPr algn="ctr" indent="0" lvl="1" marL="4572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2pPr>
            <a:lvl3pPr algn="ctr" indent="0" lvl="2" marL="9144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3pPr>
            <a:lvl4pPr algn="ctr" indent="0" lvl="3" marL="13716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4pPr>
            <a:lvl5pPr algn="ctr" indent="0" lvl="4" marL="18288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5pPr>
            <a:lvl6pPr algn="ctr" indent="0" lvl="5" marL="22860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6pPr>
            <a:lvl7pPr algn="ctr" indent="0" lvl="6" marL="27432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7pPr>
            <a:lvl8pPr algn="ctr" indent="0" lvl="7" marL="32004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8pPr>
            <a:lvl9pPr algn="ctr" indent="0" lvl="8" marL="3657600" marR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9pPr>
          </a:lstStyle>
          <a:p/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 bIns="45000" lIns="90000" rIns="90000" t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/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15" name="GroupShape 1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6" name="Shape 16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 bIns="45000" lIns="90000" rIns="90000" t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/>
        </p:txBody>
      </p:sp>
      <p:sp>
        <p:nvSpPr>
          <p:cNvPr hidden="false" id="17" name="Shape 17"/>
          <p:cNvSpPr txBox="true"/>
          <p:nvPr isPhoto="false">
            <p:ph idx="1" type="body"/>
          </p:nvPr>
        </p:nvSpPr>
        <p:spPr>
          <a:xfrm flipH="false" flipV="false" rot="0">
            <a:off x="628650" y="1369267"/>
            <a:ext cx="3886202" cy="3263619"/>
          </a:xfrm>
          <a:prstGeom prst="rect">
            <a:avLst/>
          </a:prstGeom>
        </p:spPr>
        <p:txBody>
          <a:bodyPr bIns="45000" lIns="90000" rIns="90000" t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/>
        </p:txBody>
      </p:sp>
      <p:sp>
        <p:nvSpPr>
          <p:cNvPr hidden="false" id="18" name="Shape 18"/>
          <p:cNvSpPr txBox="true"/>
          <p:nvPr isPhoto="false">
            <p:ph idx="3" type="body"/>
          </p:nvPr>
        </p:nvSpPr>
        <p:spPr>
          <a:xfrm flipH="false" flipV="false" rot="0">
            <a:off x="4629152" y="1369267"/>
            <a:ext cx="3886202" cy="3263619"/>
          </a:xfrm>
          <a:prstGeom prst="rect">
            <a:avLst/>
          </a:prstGeom>
        </p:spPr>
        <p:txBody>
          <a:bodyPr bIns="45000" lIns="90000" rIns="90000" t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/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9" name="GroupShape 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4" Target="../slideLayouts/slideLayout3.xml" Type="http://schemas.openxmlformats.org/officeDocument/2006/relationships/slideLayout"/>
  <Relationship Id="rId7" Target="../slideLayouts/slideLayout6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chemeClr val="bg1"/>
        </a:solidFill>
      </p:bgPr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628650" y="273853"/>
            <a:ext cx="7886704" cy="994206"/>
          </a:xfrm>
          <a:prstGeom prst="rect">
            <a:avLst/>
          </a:prstGeom>
          <a:noFill/>
          <a:ln>
            <a:noFill/>
            <a:headEnd len="med" type="none" w="med"/>
            <a:tailEnd len="med" type="none" w="med"/>
          </a:ln>
        </p:spPr>
        <p:txBody>
          <a:bodyPr anchor="ctr" bIns="45000" lIns="90000" rIns="90000" tIns="45000">
            <a:normAutofit fontScale="100%" lnSpcReduction="0%"/>
          </a:bodyPr>
          <a:p/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628650" y="1369267"/>
            <a:ext cx="7886704" cy="3263619"/>
          </a:xfrm>
          <a:prstGeom prst="rect">
            <a:avLst/>
          </a:prstGeom>
          <a:noFill/>
          <a:ln>
            <a:noFill/>
            <a:headEnd len="med" type="none" w="med"/>
            <a:tailEnd len="med" type="none" w="med"/>
          </a:ln>
        </p:spPr>
        <p:txBody>
          <a:bodyPr anchor="t" bIns="45000" lIns="90000" rIns="90000" tIns="45000">
            <a:normAutofit fontScale="100%" lnSpcReduction="0%"/>
          </a:bodyPr>
          <a:p/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defPPr/>
      <a:lvl1pPr algn="l" indent="0" lvl="0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1pPr>
      <a:lvl2pPr algn="l" indent="0" lvl="1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2pPr>
      <a:lvl3pPr algn="l" indent="0" lvl="2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3pPr>
      <a:lvl4pPr algn="l" indent="0" lvl="3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4pPr>
      <a:lvl5pPr algn="l" indent="0" lvl="4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5pPr>
      <a:lvl6pPr algn="l" indent="0" lvl="5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6pPr>
      <a:lvl7pPr algn="l" indent="0" lvl="6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7pPr>
      <a:lvl8pPr algn="l" indent="0" lvl="7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8pPr>
      <a:lvl9pPr algn="l" indent="0" lvl="8" marL="0" marR="0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9pPr>
    </p:titleStyle>
    <p:bodyStyle>
      <a:defPPr/>
      <a:lvl1pPr algn="l" indent="-314325" lvl="0" marL="31432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800">
          <a:latin typeface="+mn-lt"/>
          <a:ea typeface="+mn-ea"/>
          <a:cs typeface="+mn-cs"/>
        </a:defRPr>
      </a:lvl1pPr>
      <a:lvl2pPr algn="l" indent="-279400" lvl="1" marL="736600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600">
          <a:latin typeface="+mn-lt"/>
          <a:ea typeface="+mn-ea"/>
          <a:cs typeface="+mn-cs"/>
        </a:defRPr>
      </a:lvl2pPr>
      <a:lvl3pPr algn="l" indent="-244475" lvl="2" marL="115887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3pPr>
      <a:lvl4pPr algn="l" indent="-244475" lvl="3" marL="161607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4pPr>
      <a:lvl5pPr algn="l" indent="-244475" lvl="4" marL="207327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5pPr>
      <a:lvl6pPr algn="l" indent="-244475" lvl="5" marL="253047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6pPr>
      <a:lvl7pPr algn="l" indent="-244475" lvl="6" marL="298767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7pPr>
      <a:lvl8pPr algn="l" indent="-244475" lvl="7" marL="344487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8pPr>
      <a:lvl9pPr algn="l" indent="-244475" lvl="8" marL="3902075" marR="0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9pPr>
    </p:bodyStyle>
    <p:otherStyle>
      <a:defPPr/>
      <a:lvl1pPr lvl="0">
        <a:defRPr sz="1600">
          <a:latin typeface="+mn-lt"/>
          <a:ea typeface="+mn-ea"/>
          <a:cs typeface="+mn-cs"/>
        </a:defRPr>
      </a:lvl1pPr>
      <a:lvl2pPr lvl="1">
        <a:defRPr sz="1600">
          <a:latin typeface="+mn-lt"/>
          <a:ea typeface="+mn-ea"/>
          <a:cs typeface="+mn-cs"/>
        </a:defRPr>
      </a:lvl2pPr>
      <a:lvl3pPr lvl="2">
        <a:defRPr sz="1600">
          <a:latin typeface="+mn-lt"/>
          <a:ea typeface="+mn-ea"/>
          <a:cs typeface="+mn-cs"/>
        </a:defRPr>
      </a:lvl3pPr>
      <a:lvl4pPr lvl="3">
        <a:defRPr sz="1600">
          <a:latin typeface="+mn-lt"/>
          <a:ea typeface="+mn-ea"/>
          <a:cs typeface="+mn-cs"/>
        </a:defRPr>
      </a:lvl4pPr>
      <a:lvl5pPr lvl="4">
        <a:defRPr sz="1600">
          <a:latin typeface="+mn-lt"/>
          <a:ea typeface="+mn-ea"/>
          <a:cs typeface="+mn-cs"/>
        </a:defRPr>
      </a:lvl5pPr>
      <a:lvl6pPr lvl="5">
        <a:defRPr sz="1600">
          <a:latin typeface="+mn-lt"/>
          <a:ea typeface="+mn-ea"/>
          <a:cs typeface="+mn-cs"/>
        </a:defRPr>
      </a:lvl6pPr>
      <a:lvl7pPr lvl="6">
        <a:defRPr sz="1600">
          <a:latin typeface="+mn-lt"/>
          <a:ea typeface="+mn-ea"/>
          <a:cs typeface="+mn-cs"/>
        </a:defRPr>
      </a:lvl7pPr>
      <a:lvl8pPr lvl="7">
        <a:defRPr sz="1600">
          <a:latin typeface="+mn-lt"/>
          <a:ea typeface="+mn-ea"/>
          <a:cs typeface="+mn-cs"/>
        </a:defRPr>
      </a:lvl8pPr>
      <a:lvl9pPr lvl="8">
        <a:defRPr sz="1600"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slideLayouts/slideLayout1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media/1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media/2.jpeg" Type="http://schemas.openxmlformats.org/officeDocument/2006/relationships/image"/>
  <Relationship Id="rId2" Target="../media/3.jpe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media/4.pn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media/5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media/6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media/7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9" name="GroupShape 1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" name="Shape 20"/>
          <p:cNvSpPr txBox="true"/>
          <p:nvPr isPhoto="false">
            <p:ph idx="0" type="title"/>
          </p:nvPr>
        </p:nvSpPr>
        <p:spPr>
          <a:xfrm flipH="false" flipV="false" rot="0">
            <a:off x="997258" y="826265"/>
            <a:ext cx="6858003" cy="2885027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t>Неделя психологии </a:t>
            </a:r>
          </a:p>
          <a:p>
            <a:r>
              <a:t>21.04.25-25.04.25</a:t>
            </a:r>
          </a:p>
          <a:p>
            <a:r>
              <a:t>Родительский лекторий </a:t>
            </a:r>
          </a:p>
        </p:txBody>
      </p:sp>
      <p:sp>
        <p:nvSpPr>
          <p:cNvPr hidden="false" id="21" name="Shape 21"/>
          <p:cNvSpPr txBox="true"/>
          <p:nvPr isPhoto="false"/>
        </p:nvSpPr>
        <p:spPr>
          <a:xfrm flipH="false" flipV="false" rot="0">
            <a:off x="2772001" y="3821567"/>
            <a:ext cx="6021417" cy="1103981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>
              <a:defRPr sz="1600">
                <a:latin typeface="+mn-lt"/>
                <a:ea typeface="+mn-ea"/>
                <a:cs typeface="+mn-cs"/>
              </a:defRPr>
            </a:lvl1pPr>
            <a:lvl2pPr indent="0" lvl="1" marL="457200">
              <a:defRPr sz="1600">
                <a:latin typeface="+mn-lt"/>
                <a:ea typeface="+mn-ea"/>
                <a:cs typeface="+mn-cs"/>
              </a:defRPr>
            </a:lvl2pPr>
            <a:lvl3pPr indent="0" lvl="2" marL="914400">
              <a:defRPr sz="1600">
                <a:latin typeface="+mn-lt"/>
                <a:ea typeface="+mn-ea"/>
                <a:cs typeface="+mn-cs"/>
              </a:defRPr>
            </a:lvl3pPr>
            <a:lvl4pPr indent="0" lvl="3" marL="1371600">
              <a:defRPr sz="1600">
                <a:latin typeface="+mn-lt"/>
                <a:ea typeface="+mn-ea"/>
                <a:cs typeface="+mn-cs"/>
              </a:defRPr>
            </a:lvl4pPr>
            <a:lvl5pPr indent="0" lvl="4" marL="1828800">
              <a:defRPr sz="1600">
                <a:latin typeface="+mn-lt"/>
                <a:ea typeface="+mn-ea"/>
                <a:cs typeface="+mn-cs"/>
              </a:defRPr>
            </a:lvl5pPr>
            <a:lvl6pPr indent="0" lvl="5" marL="2286000">
              <a:defRPr sz="1600">
                <a:latin typeface="+mn-lt"/>
                <a:ea typeface="+mn-ea"/>
                <a:cs typeface="+mn-cs"/>
              </a:defRPr>
            </a:lvl6pPr>
            <a:lvl7pPr indent="0" lvl="6" marL="2743200">
              <a:defRPr sz="1600">
                <a:latin typeface="+mn-lt"/>
                <a:ea typeface="+mn-ea"/>
                <a:cs typeface="+mn-cs"/>
              </a:defRPr>
            </a:lvl7pPr>
            <a:lvl8pPr indent="0" lvl="7" marL="3200400">
              <a:defRPr sz="1600">
                <a:latin typeface="+mn-lt"/>
                <a:ea typeface="+mn-ea"/>
                <a:cs typeface="+mn-cs"/>
              </a:defRPr>
            </a:lvl8pPr>
            <a:lvl9pPr indent="0" lvl="8" marL="3657600"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r>
              <a:rPr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Составил и провел  педагог психолог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МБОУ СОШ №13 имени И.Ф.Рулева                      -                                                     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Кравченко Василина Викторовна  </a:t>
            </a:r>
            <a:endParaRPr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2" name="GroupShape 2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3" name="Shape 23"/>
          <p:cNvSpPr txBox="true"/>
          <p:nvPr isPhoto="false">
            <p:ph idx="0" type="title"/>
          </p:nvPr>
        </p:nvSpPr>
        <p:spPr>
          <a:xfrm flipH="false" flipV="false" rot="0">
            <a:off x="274276" y="229517"/>
            <a:ext cx="8552307" cy="1522099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b="true" i="true"/>
              <a:t>Т</a:t>
            </a:r>
            <a:r>
              <a:rPr b="true" i="true" sz="2000"/>
              <a:t>ема: </a:t>
            </a:r>
            <a:endParaRPr b="true" i="true" sz="2000"/>
          </a:p>
          <a:p>
            <a:r>
              <a:rPr sz="2000"/>
              <a:t>« Как помочь ребенку справиться с эмоциями »</a:t>
            </a:r>
            <a:endParaRPr sz="2000"/>
          </a:p>
          <a:p>
            <a:r>
              <a:rPr sz="2000"/>
              <a:t> </a:t>
            </a:r>
            <a:r>
              <a:rPr b="true" i="true" sz="2000"/>
              <a:t> Цель:</a:t>
            </a:r>
            <a:r>
              <a:rPr sz="2000"/>
              <a:t>  </a:t>
            </a:r>
            <a:endParaRPr sz="2000"/>
          </a:p>
          <a:p>
            <a:r>
              <a:rPr sz="2000"/>
              <a:t>Научить родителей эффективным стратегиям поддержки детей в эмоционально сложных ситуациях, развить навыки эмоционального интеллекта у ребёнка.  </a:t>
            </a:r>
            <a:endParaRPr sz="2000"/>
          </a:p>
          <a:p>
            <a:endParaRPr sz="2000"/>
          </a:p>
        </p:txBody>
      </p:sp>
      <p:sp>
        <p:nvSpPr>
          <p:cNvPr hidden="false" id="24" name="Shape 24"/>
          <p:cNvSpPr txBox="true"/>
          <p:nvPr isPhoto="false">
            <p:ph idx="1" type="body"/>
          </p:nvPr>
        </p:nvSpPr>
        <p:spPr>
          <a:xfrm flipH="false" flipV="false" rot="0">
            <a:off x="423463" y="1939427"/>
            <a:ext cx="7898180" cy="2517686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indent="0" marL="0">
              <a:buNone/>
            </a:pPr>
            <a:endParaRPr sz="2000"/>
          </a:p>
        </p:txBody>
      </p:sp>
      <p:sp>
        <p:nvSpPr>
          <p:cNvPr hidden="false" id="25" name="Shape 25"/>
          <p:cNvSpPr txBox="true"/>
          <p:nvPr isPhoto="false"/>
        </p:nvSpPr>
        <p:spPr>
          <a:xfrm flipH="false" flipV="false" rot="0">
            <a:off x="262800" y="1813192"/>
            <a:ext cx="8538645" cy="3180661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>
              <a:defRPr sz="1600">
                <a:latin typeface="+mn-lt"/>
                <a:ea typeface="+mn-ea"/>
                <a:cs typeface="+mn-cs"/>
              </a:defRPr>
            </a:lvl1pPr>
            <a:lvl2pPr indent="0" lvl="1" marL="457200">
              <a:defRPr sz="1600">
                <a:latin typeface="+mn-lt"/>
                <a:ea typeface="+mn-ea"/>
                <a:cs typeface="+mn-cs"/>
              </a:defRPr>
            </a:lvl2pPr>
            <a:lvl3pPr indent="0" lvl="2" marL="914400">
              <a:defRPr sz="1600">
                <a:latin typeface="+mn-lt"/>
                <a:ea typeface="+mn-ea"/>
                <a:cs typeface="+mn-cs"/>
              </a:defRPr>
            </a:lvl3pPr>
            <a:lvl4pPr indent="0" lvl="3" marL="1371600">
              <a:defRPr sz="1600">
                <a:latin typeface="+mn-lt"/>
                <a:ea typeface="+mn-ea"/>
                <a:cs typeface="+mn-cs"/>
              </a:defRPr>
            </a:lvl4pPr>
            <a:lvl5pPr indent="0" lvl="4" marL="1828800">
              <a:defRPr sz="1600">
                <a:latin typeface="+mn-lt"/>
                <a:ea typeface="+mn-ea"/>
                <a:cs typeface="+mn-cs"/>
              </a:defRPr>
            </a:lvl5pPr>
            <a:lvl6pPr indent="0" lvl="5" marL="2286000">
              <a:defRPr sz="1600">
                <a:latin typeface="+mn-lt"/>
                <a:ea typeface="+mn-ea"/>
                <a:cs typeface="+mn-cs"/>
              </a:defRPr>
            </a:lvl6pPr>
            <a:lvl7pPr indent="0" lvl="6" marL="2743200">
              <a:defRPr sz="1600">
                <a:latin typeface="+mn-lt"/>
                <a:ea typeface="+mn-ea"/>
                <a:cs typeface="+mn-cs"/>
              </a:defRPr>
            </a:lvl7pPr>
            <a:lvl8pPr indent="0" lvl="7" marL="3200400">
              <a:defRPr sz="1600">
                <a:latin typeface="+mn-lt"/>
                <a:ea typeface="+mn-ea"/>
                <a:cs typeface="+mn-cs"/>
              </a:defRPr>
            </a:lvl8pPr>
            <a:lvl9pPr indent="0" lvl="8" marL="3657600"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6" name="GroupShape 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" name="Shape 27"/>
          <p:cNvSpPr txBox="true"/>
          <p:nvPr isPhoto="false">
            <p:ph idx="0" type="title"/>
          </p:nvPr>
        </p:nvSpPr>
        <p:spPr>
          <a:xfrm flipH="false" flipV="false" rot="0">
            <a:off x="120652" y="571500"/>
            <a:ext cx="8552307" cy="1107895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r>
              <a:rPr sz="1400"/>
              <a:t>  </a:t>
            </a:r>
            <a:r>
              <a:rPr sz="1400"/>
              <a:t>План лектория  : 1.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📌  Приветствие, представление ведущего (психолог/педагог).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📌  Краткое объяснение важности темы: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- Эмоции – естественная часть жизни.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- Дети часто не умеют выражать чувства конструктивно.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- Роль родителей – помочь, а не подавлять эмоции.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2000"/>
              <a:t> </a:t>
            </a:r>
            <a:endParaRPr sz="2000"/>
          </a:p>
          <a:p>
            <a:endParaRPr sz="2000"/>
          </a:p>
          <a:p>
            <a:endParaRPr sz="2000"/>
          </a:p>
        </p:txBody>
      </p:sp>
      <p:sp>
        <p:nvSpPr>
          <p:cNvPr hidden="false" id="28" name="Shape 28"/>
          <p:cNvSpPr txBox="true"/>
          <p:nvPr isPhoto="false">
            <p:ph idx="1" type="body"/>
          </p:nvPr>
        </p:nvSpPr>
        <p:spPr>
          <a:xfrm flipH="false" flipV="false" rot="0">
            <a:off x="423463" y="1939427"/>
            <a:ext cx="7898180" cy="2517686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indent="0" marL="0">
              <a:buNone/>
            </a:pPr>
            <a:endParaRPr sz="2000"/>
          </a:p>
        </p:txBody>
      </p:sp>
      <p:sp>
        <p:nvSpPr>
          <p:cNvPr hidden="false" id="29" name="Shape 29"/>
          <p:cNvSpPr txBox="true"/>
          <p:nvPr isPhoto="false"/>
        </p:nvSpPr>
        <p:spPr>
          <a:xfrm flipH="false" flipV="false" rot="0">
            <a:off x="2490790" y="2382374"/>
            <a:ext cx="4162424" cy="2065891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>
              <a:defRPr sz="1600">
                <a:latin typeface="+mn-lt"/>
                <a:ea typeface="+mn-ea"/>
                <a:cs typeface="+mn-cs"/>
              </a:defRPr>
            </a:lvl1pPr>
            <a:lvl2pPr indent="0" lvl="1" marL="457200">
              <a:defRPr sz="1600">
                <a:latin typeface="+mn-lt"/>
                <a:ea typeface="+mn-ea"/>
                <a:cs typeface="+mn-cs"/>
              </a:defRPr>
            </a:lvl2pPr>
            <a:lvl3pPr indent="0" lvl="2" marL="914400">
              <a:defRPr sz="1600">
                <a:latin typeface="+mn-lt"/>
                <a:ea typeface="+mn-ea"/>
                <a:cs typeface="+mn-cs"/>
              </a:defRPr>
            </a:lvl3pPr>
            <a:lvl4pPr indent="0" lvl="3" marL="1371600">
              <a:defRPr sz="1600">
                <a:latin typeface="+mn-lt"/>
                <a:ea typeface="+mn-ea"/>
                <a:cs typeface="+mn-cs"/>
              </a:defRPr>
            </a:lvl4pPr>
            <a:lvl5pPr indent="0" lvl="4" marL="1828800">
              <a:defRPr sz="1600">
                <a:latin typeface="+mn-lt"/>
                <a:ea typeface="+mn-ea"/>
                <a:cs typeface="+mn-cs"/>
              </a:defRPr>
            </a:lvl5pPr>
            <a:lvl6pPr indent="0" lvl="5" marL="2286000">
              <a:defRPr sz="1600">
                <a:latin typeface="+mn-lt"/>
                <a:ea typeface="+mn-ea"/>
                <a:cs typeface="+mn-cs"/>
              </a:defRPr>
            </a:lvl6pPr>
            <a:lvl7pPr indent="0" lvl="6" marL="2743200">
              <a:defRPr sz="1600">
                <a:latin typeface="+mn-lt"/>
                <a:ea typeface="+mn-ea"/>
                <a:cs typeface="+mn-cs"/>
              </a:defRPr>
            </a:lvl7pPr>
            <a:lvl8pPr indent="0" lvl="7" marL="3200400">
              <a:defRPr sz="1600">
                <a:latin typeface="+mn-lt"/>
                <a:ea typeface="+mn-ea"/>
                <a:cs typeface="+mn-cs"/>
              </a:defRPr>
            </a:lvl8pPr>
            <a:lvl9pPr indent="0" lvl="8" marL="3657600"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0" name="Shape 30"/>
          <p:cNvSpPr txBox="true"/>
          <p:nvPr isPhoto="false"/>
        </p:nvSpPr>
        <p:spPr>
          <a:xfrm flipH="false" flipV="false" rot="0">
            <a:off x="997258" y="1790240"/>
            <a:ext cx="6629283" cy="3082771"/>
          </a:xfrm>
          <a:prstGeom prst="rect">
            <a:avLst/>
          </a:prstGeom>
          <a:blipFill>
            <a:blip r:embed="rId2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>
              <a:defRPr sz="1600">
                <a:latin typeface="+mn-lt"/>
                <a:ea typeface="+mn-ea"/>
                <a:cs typeface="+mn-cs"/>
              </a:defRPr>
            </a:lvl1pPr>
            <a:lvl2pPr indent="0" lvl="1" marL="457200">
              <a:defRPr sz="1600">
                <a:latin typeface="+mn-lt"/>
                <a:ea typeface="+mn-ea"/>
                <a:cs typeface="+mn-cs"/>
              </a:defRPr>
            </a:lvl2pPr>
            <a:lvl3pPr indent="0" lvl="2" marL="914400">
              <a:defRPr sz="1600">
                <a:latin typeface="+mn-lt"/>
                <a:ea typeface="+mn-ea"/>
                <a:cs typeface="+mn-cs"/>
              </a:defRPr>
            </a:lvl3pPr>
            <a:lvl4pPr indent="0" lvl="3" marL="1371600">
              <a:defRPr sz="1600">
                <a:latin typeface="+mn-lt"/>
                <a:ea typeface="+mn-ea"/>
                <a:cs typeface="+mn-cs"/>
              </a:defRPr>
            </a:lvl4pPr>
            <a:lvl5pPr indent="0" lvl="4" marL="1828800">
              <a:defRPr sz="1600">
                <a:latin typeface="+mn-lt"/>
                <a:ea typeface="+mn-ea"/>
                <a:cs typeface="+mn-cs"/>
              </a:defRPr>
            </a:lvl5pPr>
            <a:lvl6pPr indent="0" lvl="5" marL="2286000">
              <a:defRPr sz="1600">
                <a:latin typeface="+mn-lt"/>
                <a:ea typeface="+mn-ea"/>
                <a:cs typeface="+mn-cs"/>
              </a:defRPr>
            </a:lvl6pPr>
            <a:lvl7pPr indent="0" lvl="6" marL="2743200">
              <a:defRPr sz="1600">
                <a:latin typeface="+mn-lt"/>
                <a:ea typeface="+mn-ea"/>
                <a:cs typeface="+mn-cs"/>
              </a:defRPr>
            </a:lvl7pPr>
            <a:lvl8pPr indent="0" lvl="7" marL="3200400">
              <a:defRPr sz="1600">
                <a:latin typeface="+mn-lt"/>
                <a:ea typeface="+mn-ea"/>
                <a:cs typeface="+mn-cs"/>
              </a:defRPr>
            </a:lvl8pPr>
            <a:lvl9pPr indent="0" lvl="8" marL="3657600"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31" name="GroupShape 3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2" name="Shape 32"/>
          <p:cNvSpPr txBox="true"/>
          <p:nvPr isPhoto="false">
            <p:ph idx="0" type="title"/>
          </p:nvPr>
        </p:nvSpPr>
        <p:spPr>
          <a:xfrm flipH="false" flipV="false" rot="0">
            <a:off x="354608" y="149186"/>
            <a:ext cx="8552307" cy="4896014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algn="just">
              <a:lnSpc>
                <a:spcPct val="100000"/>
              </a:lnSpc>
            </a:pPr>
            <a:r>
              <a:rPr sz="1400"/>
              <a:t>  2. Основные детские эмоции и их причины 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📌  Какие эмоции чаще всего испытывают дети?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- Гнев, страх, грусть, радость, ревность, тревога.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📌  Почему ребёнок не всегда может контролировать эмоции? 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- Недостаток опыта.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- Физиологические причины (усталость, голод, перевозбуждение).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- Примеры из жизни: истерика в магазине, агрессия из-за запрета.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 </a:t>
            </a:r>
            <a:r>
              <a:rPr sz="1400"/>
              <a:t>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3.</a:t>
            </a:r>
            <a:r>
              <a:rPr sz="1400"/>
              <a:t>Как правильно реагировать? 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📌  Ошибки родителей: 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- «Не плачь!» → подавление эмоций.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- Наказание за злость → ребёнок копит напряжение.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📌  Правильные стратегии: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1. Признание эмоции: «Я вижу, ты злишься/тебе грустно».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2. Проговаривание: «Ты расстроился, потому что…»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3. Помощь в выражении: Рисование, «подушка для крика», глубокие вдохи.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4. Альтернативы агрессии: «Давай придумаем, как решить проблему».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- Родитель обнимает ребёнка.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- Ребёнок рисует эмоции.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- Семья играет в «эмоциональные карточки».  </a:t>
            </a:r>
            <a:endParaRPr sz="1400"/>
          </a:p>
        </p:txBody>
      </p:sp>
      <p:sp>
        <p:nvSpPr>
          <p:cNvPr hidden="false" id="33" name="Shape 33"/>
          <p:cNvSpPr txBox="true"/>
          <p:nvPr isPhoto="false"/>
        </p:nvSpPr>
        <p:spPr>
          <a:xfrm flipH="false" flipV="false" rot="0">
            <a:off x="5962302" y="252560"/>
            <a:ext cx="2991779" cy="2986030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>
              <a:defRPr sz="1600">
                <a:latin typeface="+mn-lt"/>
                <a:ea typeface="+mn-ea"/>
                <a:cs typeface="+mn-cs"/>
              </a:defRPr>
            </a:lvl1pPr>
            <a:lvl2pPr indent="0" lvl="1" marL="457200">
              <a:defRPr sz="1600">
                <a:latin typeface="+mn-lt"/>
                <a:ea typeface="+mn-ea"/>
                <a:cs typeface="+mn-cs"/>
              </a:defRPr>
            </a:lvl2pPr>
            <a:lvl3pPr indent="0" lvl="2" marL="914400">
              <a:defRPr sz="1600">
                <a:latin typeface="+mn-lt"/>
                <a:ea typeface="+mn-ea"/>
                <a:cs typeface="+mn-cs"/>
              </a:defRPr>
            </a:lvl3pPr>
            <a:lvl4pPr indent="0" lvl="3" marL="1371600">
              <a:defRPr sz="1600">
                <a:latin typeface="+mn-lt"/>
                <a:ea typeface="+mn-ea"/>
                <a:cs typeface="+mn-cs"/>
              </a:defRPr>
            </a:lvl4pPr>
            <a:lvl5pPr indent="0" lvl="4" marL="1828800">
              <a:defRPr sz="1600">
                <a:latin typeface="+mn-lt"/>
                <a:ea typeface="+mn-ea"/>
                <a:cs typeface="+mn-cs"/>
              </a:defRPr>
            </a:lvl5pPr>
            <a:lvl6pPr indent="0" lvl="5" marL="2286000">
              <a:defRPr sz="1600">
                <a:latin typeface="+mn-lt"/>
                <a:ea typeface="+mn-ea"/>
                <a:cs typeface="+mn-cs"/>
              </a:defRPr>
            </a:lvl6pPr>
            <a:lvl7pPr indent="0" lvl="6" marL="2743200">
              <a:defRPr sz="1600">
                <a:latin typeface="+mn-lt"/>
                <a:ea typeface="+mn-ea"/>
                <a:cs typeface="+mn-cs"/>
              </a:defRPr>
            </a:lvl7pPr>
            <a:lvl8pPr indent="0" lvl="7" marL="3200400">
              <a:defRPr sz="1600">
                <a:latin typeface="+mn-lt"/>
                <a:ea typeface="+mn-ea"/>
                <a:cs typeface="+mn-cs"/>
              </a:defRPr>
            </a:lvl8pPr>
            <a:lvl9pPr indent="0" lvl="8" marL="3657600"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4" name="Shape 34"/>
          <p:cNvSpPr txBox="true"/>
          <p:nvPr isPhoto="false"/>
        </p:nvSpPr>
        <p:spPr>
          <a:xfrm flipH="false" flipV="false" rot="0">
            <a:off x="6009240" y="149186"/>
            <a:ext cx="3047090" cy="3319014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>
              <a:defRPr sz="1600">
                <a:latin typeface="+mn-lt"/>
                <a:ea typeface="+mn-ea"/>
                <a:cs typeface="+mn-cs"/>
              </a:defRPr>
            </a:lvl1pPr>
            <a:lvl2pPr indent="0" lvl="1" marL="457200">
              <a:defRPr sz="1600">
                <a:latin typeface="+mn-lt"/>
                <a:ea typeface="+mn-ea"/>
                <a:cs typeface="+mn-cs"/>
              </a:defRPr>
            </a:lvl2pPr>
            <a:lvl3pPr indent="0" lvl="2" marL="914400">
              <a:defRPr sz="1600">
                <a:latin typeface="+mn-lt"/>
                <a:ea typeface="+mn-ea"/>
                <a:cs typeface="+mn-cs"/>
              </a:defRPr>
            </a:lvl3pPr>
            <a:lvl4pPr indent="0" lvl="3" marL="1371600">
              <a:defRPr sz="1600">
                <a:latin typeface="+mn-lt"/>
                <a:ea typeface="+mn-ea"/>
                <a:cs typeface="+mn-cs"/>
              </a:defRPr>
            </a:lvl4pPr>
            <a:lvl5pPr indent="0" lvl="4" marL="1828800">
              <a:defRPr sz="1600">
                <a:latin typeface="+mn-lt"/>
                <a:ea typeface="+mn-ea"/>
                <a:cs typeface="+mn-cs"/>
              </a:defRPr>
            </a:lvl5pPr>
            <a:lvl6pPr indent="0" lvl="5" marL="2286000">
              <a:defRPr sz="1600">
                <a:latin typeface="+mn-lt"/>
                <a:ea typeface="+mn-ea"/>
                <a:cs typeface="+mn-cs"/>
              </a:defRPr>
            </a:lvl6pPr>
            <a:lvl7pPr indent="0" lvl="6" marL="2743200">
              <a:defRPr sz="1600">
                <a:latin typeface="+mn-lt"/>
                <a:ea typeface="+mn-ea"/>
                <a:cs typeface="+mn-cs"/>
              </a:defRPr>
            </a:lvl7pPr>
            <a:lvl8pPr indent="0" lvl="7" marL="3200400">
              <a:defRPr sz="1600">
                <a:latin typeface="+mn-lt"/>
                <a:ea typeface="+mn-ea"/>
                <a:cs typeface="+mn-cs"/>
              </a:defRPr>
            </a:lvl8pPr>
            <a:lvl9pPr indent="0" lvl="8" marL="3657600"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35" name="GroupShape 3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6" name="Shape 36"/>
          <p:cNvSpPr txBox="true"/>
          <p:nvPr isPhoto="false">
            <p:ph idx="0" type="title"/>
          </p:nvPr>
        </p:nvSpPr>
        <p:spPr>
          <a:xfrm flipH="false" flipV="false" rot="0">
            <a:off x="320180" y="22951"/>
            <a:ext cx="8552307" cy="4987822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algn="just" indent="0" marL="0">
              <a:lnSpc>
                <a:spcPct val="100000"/>
              </a:lnSpc>
              <a:buNone/>
            </a:pPr>
            <a:endParaRPr sz="1400"/>
          </a:p>
          <a:p>
            <a:pPr algn="just" indent="0" marL="0">
              <a:lnSpc>
                <a:spcPct val="100000"/>
              </a:lnSpc>
              <a:buNone/>
            </a:pPr>
            <a:r>
              <a:rPr sz="1400"/>
              <a:t> 4. </a:t>
            </a:r>
            <a:r>
              <a:rPr sz="1400"/>
              <a:t>Практические упражнения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✅ Игра «Угадай эмоцию»* (родители показывают, дети отгадывают).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✅ Создание «Коробочки спокойствия»* (наполняем её: мягкие игрушки, камушки, антистресс-мячики).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✅ Дыхательная гимнастика* («Задуй свечу» – глубокий вдох, медленный выдох).  </a:t>
            </a:r>
            <a:endParaRPr sz="1400"/>
          </a:p>
          <a:p>
            <a:pPr algn="just">
              <a:lnSpc>
                <a:spcPct val="100000"/>
              </a:lnSpc>
            </a:pP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5.</a:t>
            </a:r>
            <a:r>
              <a:rPr sz="1400"/>
              <a:t>Ответы на вопросы 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📌 Примеры вопросов: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- Что делать, если ребёнок долго не успокаивается?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- Как отличить каприз от реальной проблемы?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- Как помочь тревожному ребёнку?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6.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 Заключение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📌 Ключевые мысли: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- Эмоции – не враг, а сигнал.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- Важно быть рядом, а не «исправлять» чувства.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- Личный пример родителей – лучший урок.  </a:t>
            </a:r>
            <a:endParaRPr sz="1400"/>
          </a:p>
          <a:p>
            <a:pPr algn="just">
              <a:lnSpc>
                <a:spcPct val="100000"/>
              </a:lnSpc>
            </a:pP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📌 Раздача памяток с основными советами.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  </a:t>
            </a:r>
            <a:r>
              <a:rPr sz="1400"/>
              <a:t>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Дополнительные материалы: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- Подборка книг по эмоциональному воспитанию.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- Ссылки на полезные видео (например, мультфильмы про эмоции).  </a:t>
            </a:r>
            <a:endParaRPr sz="1400"/>
          </a:p>
          <a:p>
            <a:pPr algn="just">
              <a:lnSpc>
                <a:spcPct val="100000"/>
              </a:lnSpc>
            </a:pPr>
            <a:r>
              <a:rPr sz="1400"/>
              <a:t>- Шаблоны «Эмоциональных дневников» для детей.  </a:t>
            </a:r>
            <a:endParaRPr sz="1400"/>
          </a:p>
          <a:p>
            <a:pPr algn="just">
              <a:lnSpc>
                <a:spcPct val="100000"/>
              </a:lnSpc>
            </a:pPr>
            <a:endParaRPr sz="1400"/>
          </a:p>
        </p:txBody>
      </p:sp>
      <p:sp>
        <p:nvSpPr>
          <p:cNvPr hidden="false" id="37" name="Shape 37"/>
          <p:cNvSpPr txBox="true"/>
          <p:nvPr isPhoto="false"/>
        </p:nvSpPr>
        <p:spPr>
          <a:xfrm flipH="false" flipV="false" rot="0">
            <a:off x="4986851" y="1193585"/>
            <a:ext cx="3634429" cy="3215548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>
              <a:defRPr sz="1600">
                <a:latin typeface="+mn-lt"/>
                <a:ea typeface="+mn-ea"/>
                <a:cs typeface="+mn-cs"/>
              </a:defRPr>
            </a:lvl1pPr>
            <a:lvl2pPr indent="0" lvl="1" marL="457200">
              <a:defRPr sz="1600">
                <a:latin typeface="+mn-lt"/>
                <a:ea typeface="+mn-ea"/>
                <a:cs typeface="+mn-cs"/>
              </a:defRPr>
            </a:lvl2pPr>
            <a:lvl3pPr indent="0" lvl="2" marL="914400">
              <a:defRPr sz="1600">
                <a:latin typeface="+mn-lt"/>
                <a:ea typeface="+mn-ea"/>
                <a:cs typeface="+mn-cs"/>
              </a:defRPr>
            </a:lvl3pPr>
            <a:lvl4pPr indent="0" lvl="3" marL="1371600">
              <a:defRPr sz="1600">
                <a:latin typeface="+mn-lt"/>
                <a:ea typeface="+mn-ea"/>
                <a:cs typeface="+mn-cs"/>
              </a:defRPr>
            </a:lvl4pPr>
            <a:lvl5pPr indent="0" lvl="4" marL="1828800">
              <a:defRPr sz="1600">
                <a:latin typeface="+mn-lt"/>
                <a:ea typeface="+mn-ea"/>
                <a:cs typeface="+mn-cs"/>
              </a:defRPr>
            </a:lvl5pPr>
            <a:lvl6pPr indent="0" lvl="5" marL="2286000">
              <a:defRPr sz="1600">
                <a:latin typeface="+mn-lt"/>
                <a:ea typeface="+mn-ea"/>
                <a:cs typeface="+mn-cs"/>
              </a:defRPr>
            </a:lvl6pPr>
            <a:lvl7pPr indent="0" lvl="6" marL="2743200">
              <a:defRPr sz="1600">
                <a:latin typeface="+mn-lt"/>
                <a:ea typeface="+mn-ea"/>
                <a:cs typeface="+mn-cs"/>
              </a:defRPr>
            </a:lvl7pPr>
            <a:lvl8pPr indent="0" lvl="7" marL="3200400">
              <a:defRPr sz="1600">
                <a:latin typeface="+mn-lt"/>
                <a:ea typeface="+mn-ea"/>
                <a:cs typeface="+mn-cs"/>
              </a:defRPr>
            </a:lvl8pPr>
            <a:lvl9pPr indent="0" lvl="8" marL="3657600"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8" name="Shape 38"/>
          <p:cNvSpPr txBox="true"/>
          <p:nvPr isPhoto="false"/>
        </p:nvSpPr>
        <p:spPr>
          <a:xfrm flipH="false" flipV="false" rot="0">
            <a:off x="4876114" y="1147590"/>
            <a:ext cx="3978809" cy="3328241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>
              <a:defRPr sz="1600">
                <a:latin typeface="+mn-lt"/>
                <a:ea typeface="+mn-ea"/>
                <a:cs typeface="+mn-cs"/>
              </a:defRPr>
            </a:lvl1pPr>
            <a:lvl2pPr indent="0" lvl="1" marL="457200">
              <a:defRPr sz="1600">
                <a:latin typeface="+mn-lt"/>
                <a:ea typeface="+mn-ea"/>
                <a:cs typeface="+mn-cs"/>
              </a:defRPr>
            </a:lvl2pPr>
            <a:lvl3pPr indent="0" lvl="2" marL="914400">
              <a:defRPr sz="1600">
                <a:latin typeface="+mn-lt"/>
                <a:ea typeface="+mn-ea"/>
                <a:cs typeface="+mn-cs"/>
              </a:defRPr>
            </a:lvl3pPr>
            <a:lvl4pPr indent="0" lvl="3" marL="1371600">
              <a:defRPr sz="1600">
                <a:latin typeface="+mn-lt"/>
                <a:ea typeface="+mn-ea"/>
                <a:cs typeface="+mn-cs"/>
              </a:defRPr>
            </a:lvl4pPr>
            <a:lvl5pPr indent="0" lvl="4" marL="1828800">
              <a:defRPr sz="1600">
                <a:latin typeface="+mn-lt"/>
                <a:ea typeface="+mn-ea"/>
                <a:cs typeface="+mn-cs"/>
              </a:defRPr>
            </a:lvl5pPr>
            <a:lvl6pPr indent="0" lvl="5" marL="2286000">
              <a:defRPr sz="1600">
                <a:latin typeface="+mn-lt"/>
                <a:ea typeface="+mn-ea"/>
                <a:cs typeface="+mn-cs"/>
              </a:defRPr>
            </a:lvl6pPr>
            <a:lvl7pPr indent="0" lvl="6" marL="2743200">
              <a:defRPr sz="1600">
                <a:latin typeface="+mn-lt"/>
                <a:ea typeface="+mn-ea"/>
                <a:cs typeface="+mn-cs"/>
              </a:defRPr>
            </a:lvl7pPr>
            <a:lvl8pPr indent="0" lvl="7" marL="3200400">
              <a:defRPr sz="1600">
                <a:latin typeface="+mn-lt"/>
                <a:ea typeface="+mn-ea"/>
                <a:cs typeface="+mn-cs"/>
              </a:defRPr>
            </a:lvl8pPr>
            <a:lvl9pPr indent="0" lvl="8" marL="3657600"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39" name="GroupShape 3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0" name="Shape 40"/>
          <p:cNvSpPr txBox="true"/>
          <p:nvPr isPhoto="false">
            <p:ph idx="0" type="title"/>
          </p:nvPr>
        </p:nvSpPr>
        <p:spPr>
          <a:xfrm flipH="false" flipV="false" rot="0">
            <a:off x="330276" y="273853"/>
            <a:ext cx="8483450" cy="994206"/>
          </a:xfrm>
          <a:prstGeom prst="rect">
            <a:avLst/>
          </a:prstGeom>
        </p:spPr>
        <p:txBody>
          <a:bodyPr/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pPr algn="just">
              <a:lnSpc>
                <a:spcPct val="100000"/>
              </a:lnSpc>
            </a:pPr>
            <a:r>
              <a:rPr sz="1800"/>
              <a:t>Наш родительский лекторий был  не только информативным, но и интерактивным, с наглядными примерами и практическими советами. </a:t>
            </a:r>
            <a:endParaRPr sz="1800"/>
          </a:p>
        </p:txBody>
      </p:sp>
      <p:sp>
        <p:nvSpPr>
          <p:cNvPr hidden="false" id="41" name="Shape 41"/>
          <p:cNvSpPr txBox="true"/>
          <p:nvPr isPhoto="false">
            <p:ph idx="1" type="body"/>
          </p:nvPr>
        </p:nvSpPr>
        <p:spPr>
          <a:prstGeom prst="rect">
            <a:avLst/>
          </a:prstGeom>
        </p:spPr>
      </p:sp>
      <p:sp>
        <p:nvSpPr>
          <p:cNvPr hidden="false" id="42" name="Shape 42"/>
          <p:cNvSpPr txBox="true"/>
          <p:nvPr isPhoto="false"/>
        </p:nvSpPr>
        <p:spPr>
          <a:xfrm flipH="false" flipV="false" rot="0">
            <a:off x="309849" y="1101776"/>
            <a:ext cx="8478403" cy="3881153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>
              <a:defRPr sz="1600">
                <a:latin typeface="+mn-lt"/>
                <a:ea typeface="+mn-ea"/>
                <a:cs typeface="+mn-cs"/>
              </a:defRPr>
            </a:lvl1pPr>
            <a:lvl2pPr indent="0" lvl="1" marL="457200">
              <a:defRPr sz="1600">
                <a:latin typeface="+mn-lt"/>
                <a:ea typeface="+mn-ea"/>
                <a:cs typeface="+mn-cs"/>
              </a:defRPr>
            </a:lvl2pPr>
            <a:lvl3pPr indent="0" lvl="2" marL="914400">
              <a:defRPr sz="1600">
                <a:latin typeface="+mn-lt"/>
                <a:ea typeface="+mn-ea"/>
                <a:cs typeface="+mn-cs"/>
              </a:defRPr>
            </a:lvl3pPr>
            <a:lvl4pPr indent="0" lvl="3" marL="1371600">
              <a:defRPr sz="1600">
                <a:latin typeface="+mn-lt"/>
                <a:ea typeface="+mn-ea"/>
                <a:cs typeface="+mn-cs"/>
              </a:defRPr>
            </a:lvl4pPr>
            <a:lvl5pPr indent="0" lvl="4" marL="1828800">
              <a:defRPr sz="1600">
                <a:latin typeface="+mn-lt"/>
                <a:ea typeface="+mn-ea"/>
                <a:cs typeface="+mn-cs"/>
              </a:defRPr>
            </a:lvl5pPr>
            <a:lvl6pPr indent="0" lvl="5" marL="2286000">
              <a:defRPr sz="1600">
                <a:latin typeface="+mn-lt"/>
                <a:ea typeface="+mn-ea"/>
                <a:cs typeface="+mn-cs"/>
              </a:defRPr>
            </a:lvl6pPr>
            <a:lvl7pPr indent="0" lvl="6" marL="2743200">
              <a:defRPr sz="1600">
                <a:latin typeface="+mn-lt"/>
                <a:ea typeface="+mn-ea"/>
                <a:cs typeface="+mn-cs"/>
              </a:defRPr>
            </a:lvl7pPr>
            <a:lvl8pPr indent="0" lvl="7" marL="3200400">
              <a:defRPr sz="1600">
                <a:latin typeface="+mn-lt"/>
                <a:ea typeface="+mn-ea"/>
                <a:cs typeface="+mn-cs"/>
              </a:defRPr>
            </a:lvl8pPr>
            <a:lvl9pPr indent="0" lvl="8" marL="3657600">
              <a:defRPr sz="1600"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43" name="GroupShape 4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4" name="Shape 44"/>
          <p:cNvSpPr txBox="true"/>
          <p:nvPr isPhoto="false">
            <p:ph idx="1" type="body"/>
          </p:nvPr>
        </p:nvSpPr>
        <p:spPr>
          <a:xfrm flipH="false" flipV="false" rot="0">
            <a:off x="628650" y="302467"/>
            <a:ext cx="7886704" cy="4597119"/>
          </a:xfrm>
          <a:prstGeom prst="rect">
            <a:avLst/>
          </a:prstGeom>
        </p:spPr>
      </p:sp>
      <p:sp>
        <p:nvSpPr>
          <p:cNvPr hidden="false" id="45" name="Shape 45"/>
          <p:cNvSpPr txBox="true"/>
          <p:nvPr isPhoto="false"/>
        </p:nvSpPr>
        <p:spPr>
          <a:xfrm flipH="false" flipV="false" rot="0">
            <a:off x="203080" y="152400"/>
            <a:ext cx="8699743" cy="4838883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Basic">
  <a:themeElements>
    <a:clrScheme name="Office">
      <a:dk1>
        <a:srgbClr val="000000"/>
      </a:dk1>
      <a:lt1>
        <a:srgbClr val="FFFFFF"/>
      </a:lt1>
      <a:dk2>
        <a:srgbClr val="3D5166"/>
      </a:dk2>
      <a:lt2>
        <a:srgbClr val="E5E6E7"/>
      </a:lt2>
      <a:accent1>
        <a:srgbClr val="D15757"/>
      </a:accent1>
      <a:accent2>
        <a:srgbClr val="E8B448"/>
      </a:accent2>
      <a:accent3>
        <a:srgbClr val="91C25F"/>
      </a:accent3>
      <a:accent4>
        <a:srgbClr val="3EB07E"/>
      </a:accent4>
      <a:accent5>
        <a:srgbClr val="36A6D6"/>
      </a:accent5>
      <a:accent6>
        <a:srgbClr val="367FCB"/>
      </a:accent6>
      <a:hlink>
        <a:srgbClr val="367FCB"/>
      </a:hlink>
      <a:folHlink>
        <a:srgbClr val="965E99"/>
      </a:folHlink>
    </a:clrScheme>
    <a:fontScheme name="Office">
      <a:majorFont>
        <a:latin typeface="XO Oriel"/>
        <a:ea typeface=""/>
        <a:cs typeface=""/>
      </a:majorFont>
      <a:minorFont>
        <a:latin typeface="XO Orie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6350">
          <a:solidFill>
            <a:schemeClr val="phClr">
              <a:shade val="95000"/>
              <a:satMod val="105000"/>
            </a:schemeClr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MyOffice-CoreFramework-Windows/36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2025-04-24T16:45:01Z</dcterms:created>
  <dcterms:modified xsi:type="dcterms:W3CDTF">2025-04-25T07:00:53Z</dcterms:modified>
</cp:coreProperties>
</file>